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5B7F-8BE6-40E0-8DF6-273B32B73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29854-0943-41D5-9DF7-608AFC920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1F97-43FF-4855-8102-45AE9F58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858D5-8732-4AA2-8736-F2C50F1C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6C591-8BEE-452C-9877-DBB7F2ED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165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F3A-C4F0-4E98-AE5A-4A4C8D69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B608-4F56-4F30-9703-627189E50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F201-FAD2-4C4D-A66F-14F9BD92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ECE58-044A-4577-9028-4FC250D2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5018-ECD6-4C9D-A5D5-5AAF165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377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43D34-635C-4BBD-BF3F-CAF1F8CAC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A4798-3E96-4990-A8F5-E2C0C70A7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0EC24-4C7B-4458-8505-D68ED247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F3B76-DF12-4A3C-A787-C6188BA2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6FF5-4627-425A-8E49-854D91F8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1824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6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54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0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76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0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98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0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06B-BD8B-4056-8ED7-0B558C7F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4826-35D9-4ECC-90D0-FA5276BC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460A-383C-4BDC-B9BE-7345C520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18F0-3C56-47BB-A364-BC93C01A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131B0-45BD-4E88-8486-2816F9E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2258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57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13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8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81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44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68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33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14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CDA9-BBD7-4ECD-8698-A36A8D3B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1306-F481-4780-BE26-4247D3D89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D71B-3E24-40CE-B10D-6F54429E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04A80-0EE2-4F69-BB66-9ED78E2A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26BF2-D19F-4119-B08D-39FE3FFF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71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109-1642-406F-A1AC-F616E673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9D18-92A7-4389-BDA1-D8417DFEA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966AD-DD5C-4037-BBE0-5B5D9CDB2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16A8F-5682-435F-864B-4D0105BE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7A10-F648-47EE-B1E5-27EB96D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A42F5-6EC9-4B02-A292-EFF3EC4B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370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1A3C-7B5A-4485-83BF-21B507F6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9B3D-DEB6-486A-BBE3-B9168736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DCBD7-762C-40C7-9CB6-A5D757E28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C16B3-86B5-4B7B-844A-A4033980B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3AF89-FDE4-42A6-93AF-F648481DD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85583-0C64-4252-8D4E-B7F05517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8E0F5-44CA-465E-BE90-5EFD529B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0FEA4B-632C-4AF5-A48C-C1EF946A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08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01CC-EF6C-4222-89AE-77DDAF2E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2E38-BCE7-49DF-B0AE-6E31FB2D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7E8B-D15F-4BE5-8027-361E9BF4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A01A8-DA01-4D22-9F70-22869C09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36927-2FDC-4E97-BED2-16956E7D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D0891-4C24-4B21-A9EE-CF9EF997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45943-A7AA-43F9-B07B-B74B264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969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FE45-8CD6-4FFB-B224-C92272AA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91CA-B069-4C02-9ADB-E2DFA2E53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43806-AAF8-442D-8B05-72ADDF46B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41B3E-71D7-4213-B280-74BD79D7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D47B0-51CE-4D17-BF18-66307345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87F5D-EF25-4B23-94E6-8159D299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82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F5A3-C1BC-46DC-8B09-369B05CB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D6FD-8A49-439A-95E0-4A01FAED3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90CB4-1156-43F7-B2CF-72DC43B3B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BAA8D-CE4F-4426-8806-4ACF17AB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19501-B508-4F37-86FD-C504E9E2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DA359-EA95-440C-9D00-9723966A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5D8F5-9EC7-44A2-B176-235A8582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B61A8-49E6-46FB-9422-B1E39E22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2E16E-178D-4051-8129-8313C7D08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CEB09-7FAD-4D9A-A2BD-A7954020BD9A}" type="datetimeFigureOut">
              <a:rPr lang="LID4096" smtClean="0"/>
              <a:t>06/03/2019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BFC3D-70C2-4F10-9F0F-097C3C625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CBFE-D3D5-4A15-9665-A0EE354D2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4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0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3827-A89D-4B2B-832E-2C272FFDC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DCC67-F2A0-48DB-8947-BAE48B882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663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19746B-6DC1-487F-A200-0C85956AE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7" y="250825"/>
            <a:ext cx="11360366" cy="6356350"/>
          </a:xfrm>
        </p:spPr>
      </p:pic>
    </p:spTree>
    <p:extLst>
      <p:ext uri="{BB962C8B-B14F-4D97-AF65-F5344CB8AC3E}">
        <p14:creationId xmlns:p14="http://schemas.microsoft.com/office/powerpoint/2010/main" val="425696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93A63B4-D244-4C40-81AA-C782DA8FC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967" y="250825"/>
            <a:ext cx="11179565" cy="6356350"/>
          </a:xfrm>
        </p:spPr>
      </p:pic>
    </p:spTree>
    <p:extLst>
      <p:ext uri="{BB962C8B-B14F-4D97-AF65-F5344CB8AC3E}">
        <p14:creationId xmlns:p14="http://schemas.microsoft.com/office/powerpoint/2010/main" val="183763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E0B44A-387B-4B56-840F-6109129C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19" y="250825"/>
            <a:ext cx="11319061" cy="6356350"/>
          </a:xfrm>
        </p:spPr>
      </p:pic>
    </p:spTree>
    <p:extLst>
      <p:ext uri="{BB962C8B-B14F-4D97-AF65-F5344CB8AC3E}">
        <p14:creationId xmlns:p14="http://schemas.microsoft.com/office/powerpoint/2010/main" val="21288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8F6B9D-C3D0-4926-9E25-9D94C4F8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19271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3FE5E8D2-4A16-41AB-ACEF-77841121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792" y="250825"/>
            <a:ext cx="11379916" cy="6356350"/>
          </a:xfrm>
        </p:spPr>
      </p:pic>
    </p:spTree>
    <p:extLst>
      <p:ext uri="{BB962C8B-B14F-4D97-AF65-F5344CB8AC3E}">
        <p14:creationId xmlns:p14="http://schemas.microsoft.com/office/powerpoint/2010/main" val="140972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68CB59B-ECDF-47A7-90F9-51F380703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64" y="250825"/>
            <a:ext cx="11313171" cy="6356350"/>
          </a:xfrm>
        </p:spPr>
      </p:pic>
    </p:spTree>
    <p:extLst>
      <p:ext uri="{BB962C8B-B14F-4D97-AF65-F5344CB8AC3E}">
        <p14:creationId xmlns:p14="http://schemas.microsoft.com/office/powerpoint/2010/main" val="25741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879F00-F8DE-4826-9785-545D7B51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00" y="250825"/>
            <a:ext cx="11279700" cy="6356350"/>
          </a:xfrm>
        </p:spPr>
      </p:pic>
    </p:spTree>
    <p:extLst>
      <p:ext uri="{BB962C8B-B14F-4D97-AF65-F5344CB8AC3E}">
        <p14:creationId xmlns:p14="http://schemas.microsoft.com/office/powerpoint/2010/main" val="166340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C5F4B8-CBBA-4CD2-A2B4-7652D82C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00" y="250825"/>
            <a:ext cx="11279700" cy="6356350"/>
          </a:xfrm>
        </p:spPr>
      </p:pic>
    </p:spTree>
    <p:extLst>
      <p:ext uri="{BB962C8B-B14F-4D97-AF65-F5344CB8AC3E}">
        <p14:creationId xmlns:p14="http://schemas.microsoft.com/office/powerpoint/2010/main" val="72158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2662B-5278-4217-B14B-7B06ADAF3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25" y="476069"/>
            <a:ext cx="11449050" cy="5905861"/>
          </a:xfrm>
        </p:spPr>
      </p:pic>
    </p:spTree>
    <p:extLst>
      <p:ext uri="{BB962C8B-B14F-4D97-AF65-F5344CB8AC3E}">
        <p14:creationId xmlns:p14="http://schemas.microsoft.com/office/powerpoint/2010/main" val="325477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E34EC0-7A82-46BD-8223-93ED20720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70" y="250825"/>
            <a:ext cx="11299759" cy="6356350"/>
          </a:xfrm>
        </p:spPr>
      </p:pic>
    </p:spTree>
    <p:extLst>
      <p:ext uri="{BB962C8B-B14F-4D97-AF65-F5344CB8AC3E}">
        <p14:creationId xmlns:p14="http://schemas.microsoft.com/office/powerpoint/2010/main" val="334448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B65062-5A14-4177-BB9A-A4172D191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64" y="250825"/>
            <a:ext cx="11313171" cy="6356350"/>
          </a:xfrm>
        </p:spPr>
      </p:pic>
    </p:spTree>
    <p:extLst>
      <p:ext uri="{BB962C8B-B14F-4D97-AF65-F5344CB8AC3E}">
        <p14:creationId xmlns:p14="http://schemas.microsoft.com/office/powerpoint/2010/main" val="310668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4E6119-8206-447D-933F-E1B62230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36" y="250825"/>
            <a:ext cx="11246427" cy="6356350"/>
          </a:xfrm>
        </p:spPr>
      </p:pic>
    </p:spTree>
    <p:extLst>
      <p:ext uri="{BB962C8B-B14F-4D97-AF65-F5344CB8AC3E}">
        <p14:creationId xmlns:p14="http://schemas.microsoft.com/office/powerpoint/2010/main" val="342318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2B2611-5FAB-488E-BD40-17C7E9BA0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36" y="250825"/>
            <a:ext cx="11246427" cy="6356350"/>
          </a:xfrm>
        </p:spPr>
      </p:pic>
    </p:spTree>
    <p:extLst>
      <p:ext uri="{BB962C8B-B14F-4D97-AF65-F5344CB8AC3E}">
        <p14:creationId xmlns:p14="http://schemas.microsoft.com/office/powerpoint/2010/main" val="4158623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9E179A-E147-4E85-8A10-8F3D6DCD7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70" y="250825"/>
            <a:ext cx="11299759" cy="6356350"/>
          </a:xfrm>
        </p:spPr>
      </p:pic>
    </p:spTree>
    <p:extLst>
      <p:ext uri="{BB962C8B-B14F-4D97-AF65-F5344CB8AC3E}">
        <p14:creationId xmlns:p14="http://schemas.microsoft.com/office/powerpoint/2010/main" val="733216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62156E-34C3-4C32-9168-2C7182CD6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64" y="250825"/>
            <a:ext cx="11313171" cy="6356350"/>
          </a:xfrm>
        </p:spPr>
      </p:pic>
    </p:spTree>
    <p:extLst>
      <p:ext uri="{BB962C8B-B14F-4D97-AF65-F5344CB8AC3E}">
        <p14:creationId xmlns:p14="http://schemas.microsoft.com/office/powerpoint/2010/main" val="239909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D0CC8-FBA7-4BEA-A73E-81EBC40F2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7" y="250825"/>
            <a:ext cx="11360366" cy="6356350"/>
          </a:xfrm>
        </p:spPr>
      </p:pic>
    </p:spTree>
    <p:extLst>
      <p:ext uri="{BB962C8B-B14F-4D97-AF65-F5344CB8AC3E}">
        <p14:creationId xmlns:p14="http://schemas.microsoft.com/office/powerpoint/2010/main" val="196727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2602FF-829E-4C6A-96D2-DC4CFD4A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25665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52190E-4BC7-4365-B460-017232C4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42" y="250825"/>
            <a:ext cx="11326615" cy="6356350"/>
          </a:xfrm>
        </p:spPr>
      </p:pic>
    </p:spTree>
    <p:extLst>
      <p:ext uri="{BB962C8B-B14F-4D97-AF65-F5344CB8AC3E}">
        <p14:creationId xmlns:p14="http://schemas.microsoft.com/office/powerpoint/2010/main" val="244101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05513B-6AC7-42C3-9242-48087D6F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42" y="250825"/>
            <a:ext cx="11326615" cy="6356350"/>
          </a:xfrm>
        </p:spPr>
      </p:pic>
    </p:spTree>
    <p:extLst>
      <p:ext uri="{BB962C8B-B14F-4D97-AF65-F5344CB8AC3E}">
        <p14:creationId xmlns:p14="http://schemas.microsoft.com/office/powerpoint/2010/main" val="351801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D29F-E22B-4DE3-A0BB-EBEF12905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501533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6DC8C-3816-47BE-8334-15F78B70A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576691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2717CDE-CB07-4658-BC3E-2BBD1580A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19" y="250825"/>
            <a:ext cx="11319061" cy="6356350"/>
          </a:xfrm>
        </p:spPr>
      </p:pic>
    </p:spTree>
    <p:extLst>
      <p:ext uri="{BB962C8B-B14F-4D97-AF65-F5344CB8AC3E}">
        <p14:creationId xmlns:p14="http://schemas.microsoft.com/office/powerpoint/2010/main" val="127131286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Tw Cen MT</vt:lpstr>
      <vt:lpstr>Office Theme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Rehfeldt</dc:creator>
  <cp:lastModifiedBy>Andreas Rehfeldt</cp:lastModifiedBy>
  <cp:revision>1</cp:revision>
  <dcterms:created xsi:type="dcterms:W3CDTF">2019-06-03T11:42:39Z</dcterms:created>
  <dcterms:modified xsi:type="dcterms:W3CDTF">2019-06-03T11:43:45Z</dcterms:modified>
</cp:coreProperties>
</file>